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96A4C-BDDB-4924-BD3B-2A7EC79E5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1D2DB6-F556-4B26-A4C8-393701B61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1944-33C2-4627-82FB-F3D50F3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DF1D73-BC06-4BEC-B386-3B50D822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F3DCA-A3C4-444F-84CE-DA6736C8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36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2157-89E2-483B-8952-324C94BE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02466B-2E8F-4A24-B64C-37133A24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055EB-50B2-43EA-89C2-F1A6D415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0DFAC1-2398-4236-AA4A-668D71C8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5E1FD-9390-4D2D-9076-44F75782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7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0394D-C2B5-40C0-8BB4-C87C4CF51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F142DA-642F-4311-8F10-5CE0FECBC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6EB84-BA18-4A0A-B3D6-8A65816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BCE81-3464-4936-80DA-2F04066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EAB15C-2CB2-4828-A6B6-D86267E8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1DFCE-D125-4104-9550-D4931697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7943F9-9460-498F-95A4-CC3D82F4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8C8773-9567-4190-9D2C-2DC09069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8CE0FD-1F62-41AA-B50F-FE197A6F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ED5A31-1E3F-43E4-AFD1-ACE2C0E9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03520-3557-499A-B88F-7E720C5A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43145E-C0C1-49E5-9581-7C7D6AF3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90CF0B-DB5E-40EE-92B1-2798FF6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47C03B-97D7-4B87-A3FB-B6C239E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4D0BD-9CDA-4FF8-9901-61343FA7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B55AA-1FE8-4325-9543-40432EC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FFC0CD-04CA-4D5D-AF96-D2AC5A809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ECA3DD-FAB8-49C3-B68D-51597E4E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F05D05-22DD-4DA9-87D0-9102F8D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C6C01C-C634-413D-9628-1089110C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B1091B-352F-45DC-A4B9-C7F727CC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3A2CF-B3D3-4249-B6AD-B9ECF72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7DA69-2612-41AF-A10D-47541A1B2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A6CC20-1463-45C0-9D72-A626A9F0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6A10F77-7023-4734-B7B5-E52FBB67F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F4705D-5D8D-4C54-9ED4-D074AF8E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785F77-6BF0-4D65-9384-49C70EA2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D02CB2-82A1-4117-B30E-4BF2F19F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E737958-7D36-4EAF-9366-58BE9E5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53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F5766-C371-4315-BE75-9FB8354E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6D4747-3BA6-48D8-8E18-0B33D8BE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59664-DE3D-4A3F-95A6-FC1567E2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CBD926-C73B-45E8-A211-3FD81D1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2B2AA2-C560-4ABA-A29C-4C1BCDA4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7A19E-ACE2-4584-9977-1F8DF49C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A21C1-C1B1-4114-96B1-34FFD452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59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04BB2-39EC-4E33-BE64-E796E75F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EF5E-7DB1-4CBA-A589-B5B305FF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138252-9DB8-4DFA-8492-71CDE32A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91F82-053B-47D3-AB08-D1A49F35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1D0C60-E3D7-4DE8-9D0D-A04C060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E09779-2ACD-4994-BCFE-3F41FFD2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7BBA7-3D25-4217-9DB4-4411EB8C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5D494-00F3-408B-9A29-B6AE93975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047269-1447-4F9F-AC90-0E8D5BBCC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7A09B2-BAC7-4CCF-9124-94EEE4EF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FD215-8097-41E2-BCE3-DD14F587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E39362-3DAF-45D1-8A41-2D3ED49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2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31B00D-2E0C-42A7-B223-3D06646F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1A0D7-5399-4F62-BBC9-9D8AA107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2339C-F736-43D6-92F1-F5F72F73A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2BAB7-5A2C-4D10-92A9-AB98CDCF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8339AB-1C5B-4879-BF2D-10FA77F93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6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4E6A9-2060-4A2A-B9CA-3347D77F5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實習報告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5CBD4B-854C-4B53-9C94-390E5E855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C111112125</a:t>
            </a:r>
            <a:r>
              <a:rPr lang="zh-TW" altLang="en-US" dirty="0"/>
              <a:t> 張博皓</a:t>
            </a:r>
          </a:p>
        </p:txBody>
      </p:sp>
    </p:spTree>
    <p:extLst>
      <p:ext uri="{BB962C8B-B14F-4D97-AF65-F5344CB8AC3E}">
        <p14:creationId xmlns:p14="http://schemas.microsoft.com/office/powerpoint/2010/main" val="19386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17F72-BA2E-4B68-A8E1-429DE311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5C07C-D83C-42FC-9ECD-8694A422B4A1}"/>
              </a:ext>
            </a:extLst>
          </p:cNvPr>
          <p:cNvSpPr txBox="1"/>
          <p:nvPr/>
        </p:nvSpPr>
        <p:spPr>
          <a:xfrm>
            <a:off x="5008228" y="177846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F0F23D-BC69-46B6-B772-5910EEB046EA}"/>
              </a:ext>
            </a:extLst>
          </p:cNvPr>
          <p:cNvSpPr txBox="1"/>
          <p:nvPr/>
        </p:nvSpPr>
        <p:spPr>
          <a:xfrm>
            <a:off x="1589540" y="217857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input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4B0B9F-0A0F-4B04-8D0A-7F5598524DEF}"/>
              </a:ext>
            </a:extLst>
          </p:cNvPr>
          <p:cNvSpPr txBox="1"/>
          <p:nvPr/>
        </p:nvSpPr>
        <p:spPr>
          <a:xfrm>
            <a:off x="278235" y="5110328"/>
            <a:ext cx="121500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板子移動</a:t>
            </a:r>
            <a:endParaRPr lang="en-US" altLang="zh-TW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706C26-E99D-45F5-92F6-39E591B58532}"/>
              </a:ext>
            </a:extLst>
          </p:cNvPr>
          <p:cNvSpPr txBox="1"/>
          <p:nvPr/>
        </p:nvSpPr>
        <p:spPr>
          <a:xfrm>
            <a:off x="3262237" y="5099978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9A560F8-310C-45B3-808E-B6DC6E871F99}"/>
              </a:ext>
            </a:extLst>
          </p:cNvPr>
          <p:cNvCxnSpPr>
            <a:cxnSpLocks/>
            <a:stCxn id="6" idx="1"/>
            <a:endCxn id="19" idx="0"/>
          </p:cNvCxnSpPr>
          <p:nvPr/>
        </p:nvCxnSpPr>
        <p:spPr>
          <a:xfrm rot="10800000" flipV="1">
            <a:off x="1012430" y="2378630"/>
            <a:ext cx="577110" cy="5915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CED1CE4F-D4A0-44EF-8D40-A289DA40DDB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2445218" y="1978520"/>
            <a:ext cx="2563011" cy="2000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DADC31-1EE6-4336-BD2A-CC5A36448431}"/>
              </a:ext>
            </a:extLst>
          </p:cNvPr>
          <p:cNvSpPr txBox="1"/>
          <p:nvPr/>
        </p:nvSpPr>
        <p:spPr>
          <a:xfrm>
            <a:off x="4811088" y="2937545"/>
            <a:ext cx="2105636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F62429F-3688-4A84-86E4-6A689BCCAA3A}"/>
              </a:ext>
            </a:extLst>
          </p:cNvPr>
          <p:cNvSpPr txBox="1"/>
          <p:nvPr/>
        </p:nvSpPr>
        <p:spPr>
          <a:xfrm>
            <a:off x="1667456" y="5135666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分數顯示</a:t>
            </a:r>
            <a:endParaRPr lang="en-US" altLang="zh-TW" sz="20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50EBA07-ADF6-4C05-B4BC-64231AF51BA1}"/>
              </a:ext>
            </a:extLst>
          </p:cNvPr>
          <p:cNvCxnSpPr>
            <a:stCxn id="5" idx="2"/>
            <a:endCxn id="18" idx="0"/>
          </p:cNvCxnSpPr>
          <p:nvPr/>
        </p:nvCxnSpPr>
        <p:spPr>
          <a:xfrm>
            <a:off x="5863905" y="2178576"/>
            <a:ext cx="1" cy="75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77AEEF7-466C-44FA-BE2A-884823374E71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5863905" y="3337655"/>
            <a:ext cx="1" cy="10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1B03E2-6F19-474E-AD9E-FACA2ABC3393}"/>
              </a:ext>
            </a:extLst>
          </p:cNvPr>
          <p:cNvSpPr txBox="1"/>
          <p:nvPr/>
        </p:nvSpPr>
        <p:spPr>
          <a:xfrm>
            <a:off x="4903714" y="4364944"/>
            <a:ext cx="192038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乒乓球狀態</a:t>
            </a:r>
            <a:endParaRPr lang="en-US" altLang="zh-TW" sz="2000" dirty="0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DFC6ED08-1C28-4C0C-8EEF-60FE763D4355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 rot="16200000" flipH="1">
            <a:off x="6430260" y="1612221"/>
            <a:ext cx="1278427" cy="241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BFFA5B-DB20-4BDF-9AED-6A5381FC32F2}"/>
              </a:ext>
            </a:extLst>
          </p:cNvPr>
          <p:cNvSpPr txBox="1"/>
          <p:nvPr/>
        </p:nvSpPr>
        <p:spPr>
          <a:xfrm>
            <a:off x="6995022" y="3457003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0963DFA-3027-4CA1-B4EB-ED90D8D89133}"/>
              </a:ext>
            </a:extLst>
          </p:cNvPr>
          <p:cNvSpPr txBox="1"/>
          <p:nvPr/>
        </p:nvSpPr>
        <p:spPr>
          <a:xfrm>
            <a:off x="7331239" y="5201335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左右計分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138D1-6261-4D4F-9F2C-8CFFF5E6B081}"/>
              </a:ext>
            </a:extLst>
          </p:cNvPr>
          <p:cNvSpPr txBox="1"/>
          <p:nvPr/>
        </p:nvSpPr>
        <p:spPr>
          <a:xfrm>
            <a:off x="9002788" y="5213062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超過上限重新開始</a:t>
            </a:r>
            <a:endParaRPr lang="en-US" altLang="zh-TW" sz="2000" dirty="0"/>
          </a:p>
        </p:txBody>
      </p: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1F37C9B-5F76-4BC4-82E3-30700AFD9614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 rot="5400000">
            <a:off x="7457850" y="4384144"/>
            <a:ext cx="1344222" cy="290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F0F2BB93-DEB1-43BB-AB2F-74D989408EEE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rot="16200000" flipH="1">
            <a:off x="8287761" y="3844392"/>
            <a:ext cx="1355949" cy="1381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095E1B36-B00E-8DF6-7553-4BBBC602004A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4590522" y="4564999"/>
            <a:ext cx="31319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A2423ECF-1CD2-3D58-F8FB-C04688D75225}"/>
              </a:ext>
            </a:extLst>
          </p:cNvPr>
          <p:cNvCxnSpPr>
            <a:cxnSpLocks/>
          </p:cNvCxnSpPr>
          <p:nvPr/>
        </p:nvCxnSpPr>
        <p:spPr>
          <a:xfrm rot="5400000">
            <a:off x="4739619" y="4985093"/>
            <a:ext cx="1344011" cy="903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2192BBE-11FD-1557-0B30-2A1FE0FF8436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80183" y="5148776"/>
            <a:ext cx="1344010" cy="5765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C1494397-432E-523E-112F-D68E1390FAD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824095" y="4564999"/>
            <a:ext cx="25831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F1E1448-4B02-EB6B-6AB4-3FB68060B877}"/>
              </a:ext>
            </a:extLst>
          </p:cNvPr>
          <p:cNvSpPr txBox="1"/>
          <p:nvPr/>
        </p:nvSpPr>
        <p:spPr>
          <a:xfrm>
            <a:off x="3345827" y="5855069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384597-DC8C-8A38-770D-241064981150}"/>
              </a:ext>
            </a:extLst>
          </p:cNvPr>
          <p:cNvSpPr txBox="1"/>
          <p:nvPr/>
        </p:nvSpPr>
        <p:spPr>
          <a:xfrm>
            <a:off x="4665421" y="6080337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26C733F-4AE5-B224-88B2-824BBEE5D98F}"/>
              </a:ext>
            </a:extLst>
          </p:cNvPr>
          <p:cNvSpPr txBox="1"/>
          <p:nvPr/>
        </p:nvSpPr>
        <p:spPr>
          <a:xfrm>
            <a:off x="5704114" y="6109064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33D7CF8-66CC-ABEF-568D-E9AF84EDD65A}"/>
              </a:ext>
            </a:extLst>
          </p:cNvPr>
          <p:cNvSpPr txBox="1"/>
          <p:nvPr/>
        </p:nvSpPr>
        <p:spPr>
          <a:xfrm>
            <a:off x="6844884" y="5920948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E2A7DC-D67E-C042-F1BB-92FD726021D5}"/>
              </a:ext>
            </a:extLst>
          </p:cNvPr>
          <p:cNvSpPr txBox="1"/>
          <p:nvPr/>
        </p:nvSpPr>
        <p:spPr>
          <a:xfrm>
            <a:off x="156755" y="2970202"/>
            <a:ext cx="171134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按鈕控制板子</a:t>
            </a:r>
            <a:endParaRPr lang="en-US" altLang="zh-TW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EACB0F-CE32-E3A3-FF7F-7C7AB3B6BE55}"/>
              </a:ext>
            </a:extLst>
          </p:cNvPr>
          <p:cNvSpPr txBox="1"/>
          <p:nvPr/>
        </p:nvSpPr>
        <p:spPr>
          <a:xfrm>
            <a:off x="1636209" y="3808707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output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34048315-9388-D8E9-9684-EC931FEA27A7}"/>
              </a:ext>
            </a:extLst>
          </p:cNvPr>
          <p:cNvCxnSpPr>
            <a:cxnSpLocks/>
            <a:stCxn id="5" idx="1"/>
            <a:endCxn id="29" idx="3"/>
          </p:cNvCxnSpPr>
          <p:nvPr/>
        </p:nvCxnSpPr>
        <p:spPr>
          <a:xfrm rot="10800000" flipV="1">
            <a:off x="3347564" y="1978520"/>
            <a:ext cx="1660665" cy="2030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5F6BB6CA-FEF5-D110-DFFC-87BE56EA9615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 rot="5400000">
            <a:off x="1238057" y="3856498"/>
            <a:ext cx="901511" cy="16061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75AE9DA0-1259-95B3-779F-BFD1B5955AEF}"/>
              </a:ext>
            </a:extLst>
          </p:cNvPr>
          <p:cNvCxnSpPr>
            <a:cxnSpLocks/>
            <a:stCxn id="29" idx="2"/>
            <a:endCxn id="8" idx="0"/>
          </p:cNvCxnSpPr>
          <p:nvPr/>
        </p:nvCxnSpPr>
        <p:spPr>
          <a:xfrm rot="16200000" flipH="1">
            <a:off x="2758302" y="3942400"/>
            <a:ext cx="891161" cy="1423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788AD955-A341-5976-C040-54B8C34F8203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5400000">
            <a:off x="1943068" y="4586847"/>
            <a:ext cx="926849" cy="170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FF35BB4-91D9-1CF3-FF85-88A5A26C0810}"/>
              </a:ext>
            </a:extLst>
          </p:cNvPr>
          <p:cNvSpPr txBox="1"/>
          <p:nvPr/>
        </p:nvSpPr>
        <p:spPr>
          <a:xfrm>
            <a:off x="8129961" y="1593102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VGA</a:t>
            </a:r>
            <a:r>
              <a:rPr lang="zh-TW" altLang="en-US" sz="2000" dirty="0"/>
              <a:t>顯示模組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AB3F91A3-433D-8356-83E8-D7FFA088E83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6719582" y="1793157"/>
            <a:ext cx="1410379" cy="1853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3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02E71-4013-4B5F-9E59-5BEEEC49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67921A-A80A-499B-8251-E115E8390221}"/>
              </a:ext>
            </a:extLst>
          </p:cNvPr>
          <p:cNvSpPr txBox="1"/>
          <p:nvPr/>
        </p:nvSpPr>
        <p:spPr>
          <a:xfrm>
            <a:off x="4610592" y="2669668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55CFB79-4F86-4466-A72C-CB2C36C1005D}"/>
              </a:ext>
            </a:extLst>
          </p:cNvPr>
          <p:cNvSpPr txBox="1"/>
          <p:nvPr/>
        </p:nvSpPr>
        <p:spPr>
          <a:xfrm>
            <a:off x="1075192" y="1490633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CLK(</a:t>
            </a:r>
            <a:r>
              <a:rPr lang="zh-TW" altLang="en-US" sz="2000" dirty="0"/>
              <a:t>除頻亂數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B927FA0-1CD8-43E7-857B-44C95C53A66F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>
            <a:off x="2786546" y="1690688"/>
            <a:ext cx="1824046" cy="117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B8FE85-95A2-4288-8210-89C58D1D07A5}"/>
              </a:ext>
            </a:extLst>
          </p:cNvPr>
          <p:cNvSpPr txBox="1"/>
          <p:nvPr/>
        </p:nvSpPr>
        <p:spPr>
          <a:xfrm>
            <a:off x="777043" y="4234129"/>
            <a:ext cx="2065093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input(</a:t>
            </a:r>
            <a:r>
              <a:rPr lang="zh-TW" altLang="en-US" sz="2000" dirty="0"/>
              <a:t>四顆按鈕</a:t>
            </a:r>
            <a:r>
              <a:rPr lang="en-US" altLang="zh-TW" sz="2000" dirty="0"/>
              <a:t>)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3972B8A-A57E-45C6-BC6F-3C321008CAB1}"/>
              </a:ext>
            </a:extLst>
          </p:cNvPr>
          <p:cNvCxnSpPr>
            <a:cxnSpLocks/>
            <a:stCxn id="46" idx="3"/>
            <a:endCxn id="5" idx="2"/>
          </p:cNvCxnSpPr>
          <p:nvPr/>
        </p:nvCxnSpPr>
        <p:spPr>
          <a:xfrm flipV="1">
            <a:off x="2842136" y="3069778"/>
            <a:ext cx="2624133" cy="136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5A3A3C-4EBB-BB69-064E-190F7C4BC69D}"/>
              </a:ext>
            </a:extLst>
          </p:cNvPr>
          <p:cNvSpPr txBox="1"/>
          <p:nvPr/>
        </p:nvSpPr>
        <p:spPr>
          <a:xfrm>
            <a:off x="6321946" y="188009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r>
              <a:rPr lang="zh-TW" altLang="en-US" sz="2000" dirty="0"/>
              <a:t>運作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F89E8A-F3A6-8998-1274-8162D7221338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5466269" y="2080150"/>
            <a:ext cx="855677" cy="58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4A69C-5DF6-B719-145D-24096145B48D}"/>
              </a:ext>
            </a:extLst>
          </p:cNvPr>
          <p:cNvSpPr txBox="1"/>
          <p:nvPr/>
        </p:nvSpPr>
        <p:spPr>
          <a:xfrm>
            <a:off x="7531362" y="517377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計分模組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A9C6F55-4999-C98B-0AFE-4150575B6442}"/>
              </a:ext>
            </a:extLst>
          </p:cNvPr>
          <p:cNvCxnSpPr>
            <a:cxnSpLocks/>
            <a:stCxn id="40" idx="2"/>
            <a:endCxn id="13" idx="0"/>
          </p:cNvCxnSpPr>
          <p:nvPr/>
        </p:nvCxnSpPr>
        <p:spPr>
          <a:xfrm flipH="1">
            <a:off x="8387039" y="4067156"/>
            <a:ext cx="901668" cy="11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9DA75-FC8E-4AB2-B5EF-DDF3280C810A}"/>
              </a:ext>
            </a:extLst>
          </p:cNvPr>
          <p:cNvCxnSpPr>
            <a:cxnSpLocks/>
            <a:stCxn id="13" idx="1"/>
            <a:endCxn id="5" idx="2"/>
          </p:cNvCxnSpPr>
          <p:nvPr/>
        </p:nvCxnSpPr>
        <p:spPr>
          <a:xfrm flipH="1" flipV="1">
            <a:off x="5466269" y="3069778"/>
            <a:ext cx="2065093" cy="230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12A5A4-11FF-1D4F-55CC-7621DE76A67A}"/>
              </a:ext>
            </a:extLst>
          </p:cNvPr>
          <p:cNvSpPr txBox="1"/>
          <p:nvPr/>
        </p:nvSpPr>
        <p:spPr>
          <a:xfrm>
            <a:off x="4610592" y="5398480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/>
              <a:t>VGA</a:t>
            </a:r>
            <a:r>
              <a:rPr lang="zh-TW" altLang="en-US" sz="2000"/>
              <a:t>螢幕</a:t>
            </a:r>
            <a:r>
              <a:rPr lang="zh-TW" altLang="en-US" sz="2000" dirty="0"/>
              <a:t>輸出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6B2B657-2239-BB5F-FD79-333F0015E3A1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>
            <a:off x="5466269" y="3069778"/>
            <a:ext cx="0" cy="23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214C390-A168-2206-E817-42151AC6B76E}"/>
              </a:ext>
            </a:extLst>
          </p:cNvPr>
          <p:cNvSpPr txBox="1"/>
          <p:nvPr/>
        </p:nvSpPr>
        <p:spPr>
          <a:xfrm>
            <a:off x="8751812" y="1362993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338730-1DCF-69F1-5D09-BC822C6FC435}"/>
              </a:ext>
            </a:extLst>
          </p:cNvPr>
          <p:cNvSpPr txBox="1"/>
          <p:nvPr/>
        </p:nvSpPr>
        <p:spPr>
          <a:xfrm>
            <a:off x="10747312" y="1793206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9C56616-60AB-A0E5-D32E-D2F332456B28}"/>
              </a:ext>
            </a:extLst>
          </p:cNvPr>
          <p:cNvSpPr txBox="1"/>
          <p:nvPr/>
        </p:nvSpPr>
        <p:spPr>
          <a:xfrm>
            <a:off x="10912896" y="2768359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4B5EA3-F854-3B0C-D288-BD1D382B12D1}"/>
              </a:ext>
            </a:extLst>
          </p:cNvPr>
          <p:cNvSpPr txBox="1"/>
          <p:nvPr/>
        </p:nvSpPr>
        <p:spPr>
          <a:xfrm>
            <a:off x="8639431" y="3667046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53C39BA-2303-33F0-049A-85B1DAFF21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181567" y="1563048"/>
            <a:ext cx="1570245" cy="31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602C809-6FC3-E7B3-3A2F-3F2C1AC1B749}"/>
              </a:ext>
            </a:extLst>
          </p:cNvPr>
          <p:cNvCxnSpPr>
            <a:cxnSpLocks/>
          </p:cNvCxnSpPr>
          <p:nvPr/>
        </p:nvCxnSpPr>
        <p:spPr>
          <a:xfrm>
            <a:off x="10035270" y="1560665"/>
            <a:ext cx="981073" cy="2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AD8E7E3-0C97-DBC0-5C10-90AA64DE89D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>
            <a:off x="10747312" y="1993261"/>
            <a:ext cx="684197" cy="77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E40F0D1-4F2F-4065-B2F3-877D774363FE}"/>
              </a:ext>
            </a:extLst>
          </p:cNvPr>
          <p:cNvCxnSpPr>
            <a:cxnSpLocks/>
            <a:stCxn id="39" idx="1"/>
            <a:endCxn id="40" idx="0"/>
          </p:cNvCxnSpPr>
          <p:nvPr/>
        </p:nvCxnSpPr>
        <p:spPr>
          <a:xfrm flipH="1">
            <a:off x="9288707" y="2968414"/>
            <a:ext cx="1624189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E03155E-23B6-9CBD-5829-CFF3EE651222}"/>
              </a:ext>
            </a:extLst>
          </p:cNvPr>
          <p:cNvSpPr txBox="1"/>
          <p:nvPr/>
        </p:nvSpPr>
        <p:spPr>
          <a:xfrm>
            <a:off x="10121065" y="1160555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C2AD8E-51F2-CECF-2F27-481136780474}"/>
              </a:ext>
            </a:extLst>
          </p:cNvPr>
          <p:cNvSpPr txBox="1"/>
          <p:nvPr/>
        </p:nvSpPr>
        <p:spPr>
          <a:xfrm>
            <a:off x="8751812" y="4628137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沒回擊到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7A6851C-0217-3262-248F-B71B98B138BF}"/>
              </a:ext>
            </a:extLst>
          </p:cNvPr>
          <p:cNvCxnSpPr>
            <a:cxnSpLocks/>
            <a:stCxn id="40" idx="3"/>
            <a:endCxn id="39" idx="2"/>
          </p:cNvCxnSpPr>
          <p:nvPr/>
        </p:nvCxnSpPr>
        <p:spPr>
          <a:xfrm flipV="1">
            <a:off x="9937983" y="3168469"/>
            <a:ext cx="1493526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E4E5C6A-AF2B-819D-9079-EA32DD497B0A}"/>
              </a:ext>
            </a:extLst>
          </p:cNvPr>
          <p:cNvSpPr txBox="1"/>
          <p:nvPr/>
        </p:nvSpPr>
        <p:spPr>
          <a:xfrm>
            <a:off x="10337144" y="3690901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有回擊</a:t>
            </a:r>
            <a:r>
              <a:rPr lang="zh-TW" altLang="en-US" dirty="0"/>
              <a:t>到</a:t>
            </a:r>
          </a:p>
        </p:txBody>
      </p:sp>
    </p:spTree>
    <p:extLst>
      <p:ext uri="{BB962C8B-B14F-4D97-AF65-F5344CB8AC3E}">
        <p14:creationId xmlns:p14="http://schemas.microsoft.com/office/powerpoint/2010/main" val="2621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080EE-F862-D55B-DC07-F281CB8F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成果展示</a:t>
            </a:r>
          </a:p>
        </p:txBody>
      </p:sp>
      <p:pic>
        <p:nvPicPr>
          <p:cNvPr id="9" name="757931652.763999">
            <a:hlinkClick r:id="" action="ppaction://media"/>
            <a:extLst>
              <a:ext uri="{FF2B5EF4-FFF2-40B4-BE49-F238E27FC236}">
                <a16:creationId xmlns:a16="http://schemas.microsoft.com/office/drawing/2014/main" id="{F3602FF6-11A6-4EEC-9975-72D596B41D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691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85</Words>
  <Application>Microsoft Office PowerPoint</Application>
  <PresentationFormat>寬螢幕</PresentationFormat>
  <Paragraphs>35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FPGA實習報告</vt:lpstr>
      <vt:lpstr>結構分析</vt:lpstr>
      <vt:lpstr>結構分析</vt:lpstr>
      <vt:lpstr>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FPGA實習報告</dc:title>
  <dc:creator>User</dc:creator>
  <cp:lastModifiedBy>博皓 張</cp:lastModifiedBy>
  <cp:revision>9</cp:revision>
  <dcterms:created xsi:type="dcterms:W3CDTF">2024-10-16T08:34:38Z</dcterms:created>
  <dcterms:modified xsi:type="dcterms:W3CDTF">2025-01-07T09:07:32Z</dcterms:modified>
</cp:coreProperties>
</file>